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9144000" cy="6858000" type="screen4x3"/>
  <p:notesSz cx="6858000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785AB-1FBA-4A22-9093-229FA2C3BD3A}" type="datetimeFigureOut">
              <a:rPr lang="de-DE" smtClean="0"/>
              <a:pPr/>
              <a:t>31.03.2020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E66AB-5E0D-4221-9BE5-19A0CBEC681D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88740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19A13-6CDD-4447-90CA-BA5FEB689A11}" type="datetimeFigureOut">
              <a:rPr lang="de-DE" smtClean="0"/>
              <a:pPr/>
              <a:t>31.03.2020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4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6DF24-67E5-47B5-BB14-8B51A030186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69979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6DF24-67E5-47B5-BB14-8B51A0301860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0777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6DF24-67E5-47B5-BB14-8B51A03018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19661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/>
          <p:cNvSpPr/>
          <p:nvPr userDrawn="1"/>
        </p:nvSpPr>
        <p:spPr>
          <a:xfrm>
            <a:off x="-40550" y="0"/>
            <a:ext cx="9180195" cy="68812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k object 18"/>
          <p:cNvSpPr/>
          <p:nvPr userDrawn="1"/>
        </p:nvSpPr>
        <p:spPr>
          <a:xfrm flipV="1">
            <a:off x="126357" y="6191593"/>
            <a:ext cx="8838131" cy="45719"/>
          </a:xfrm>
          <a:custGeom>
            <a:avLst/>
            <a:gdLst/>
            <a:ahLst/>
            <a:cxnLst/>
            <a:rect l="l" t="t" r="r" b="b"/>
            <a:pathLst>
              <a:path w="9072245">
                <a:moveTo>
                  <a:pt x="0" y="0"/>
                </a:moveTo>
                <a:lnTo>
                  <a:pt x="9072148" y="0"/>
                </a:lnTo>
              </a:path>
            </a:pathLst>
          </a:custGeom>
          <a:ln w="12700">
            <a:solidFill>
              <a:srgbClr val="CD09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bk object 19"/>
          <p:cNvSpPr/>
          <p:nvPr userDrawn="1"/>
        </p:nvSpPr>
        <p:spPr>
          <a:xfrm>
            <a:off x="427635" y="6296362"/>
            <a:ext cx="299720" cy="300990"/>
          </a:xfrm>
          <a:custGeom>
            <a:avLst/>
            <a:gdLst/>
            <a:ahLst/>
            <a:cxnLst/>
            <a:rect l="l" t="t" r="r" b="b"/>
            <a:pathLst>
              <a:path w="299720" h="300989">
                <a:moveTo>
                  <a:pt x="149223" y="0"/>
                </a:moveTo>
                <a:lnTo>
                  <a:pt x="107270" y="6116"/>
                </a:lnTo>
                <a:lnTo>
                  <a:pt x="69953" y="23218"/>
                </a:lnTo>
                <a:lnTo>
                  <a:pt x="38956" y="49821"/>
                </a:lnTo>
                <a:lnTo>
                  <a:pt x="15963" y="84444"/>
                </a:lnTo>
                <a:lnTo>
                  <a:pt x="2657" y="125605"/>
                </a:lnTo>
                <a:lnTo>
                  <a:pt x="0" y="155946"/>
                </a:lnTo>
                <a:lnTo>
                  <a:pt x="1166" y="170008"/>
                </a:lnTo>
                <a:lnTo>
                  <a:pt x="12074" y="209608"/>
                </a:lnTo>
                <a:lnTo>
                  <a:pt x="33129" y="244066"/>
                </a:lnTo>
                <a:lnTo>
                  <a:pt x="63115" y="271775"/>
                </a:lnTo>
                <a:lnTo>
                  <a:pt x="100727" y="291070"/>
                </a:lnTo>
                <a:lnTo>
                  <a:pt x="144792" y="300372"/>
                </a:lnTo>
                <a:lnTo>
                  <a:pt x="160696" y="300969"/>
                </a:lnTo>
                <a:lnTo>
                  <a:pt x="175046" y="299213"/>
                </a:lnTo>
                <a:lnTo>
                  <a:pt x="215125" y="286214"/>
                </a:lnTo>
                <a:lnTo>
                  <a:pt x="249373" y="263024"/>
                </a:lnTo>
                <a:lnTo>
                  <a:pt x="276023" y="231443"/>
                </a:lnTo>
                <a:lnTo>
                  <a:pt x="293308" y="193276"/>
                </a:lnTo>
                <a:lnTo>
                  <a:pt x="299463" y="150323"/>
                </a:lnTo>
                <a:lnTo>
                  <a:pt x="299080" y="139452"/>
                </a:lnTo>
                <a:lnTo>
                  <a:pt x="290015" y="97559"/>
                </a:lnTo>
                <a:lnTo>
                  <a:pt x="270215" y="60980"/>
                </a:lnTo>
                <a:lnTo>
                  <a:pt x="241435" y="31474"/>
                </a:lnTo>
                <a:lnTo>
                  <a:pt x="205431" y="10797"/>
                </a:lnTo>
                <a:lnTo>
                  <a:pt x="163959" y="707"/>
                </a:lnTo>
                <a:lnTo>
                  <a:pt x="149223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bk object 20"/>
          <p:cNvSpPr/>
          <p:nvPr userDrawn="1"/>
        </p:nvSpPr>
        <p:spPr>
          <a:xfrm>
            <a:off x="427532" y="6295727"/>
            <a:ext cx="299720" cy="301625"/>
          </a:xfrm>
          <a:custGeom>
            <a:avLst/>
            <a:gdLst/>
            <a:ahLst/>
            <a:cxnLst/>
            <a:rect l="l" t="t" r="r" b="b"/>
            <a:pathLst>
              <a:path w="299720" h="301625">
                <a:moveTo>
                  <a:pt x="148764" y="104939"/>
                </a:moveTo>
                <a:lnTo>
                  <a:pt x="108625" y="173045"/>
                </a:lnTo>
                <a:lnTo>
                  <a:pt x="66141" y="245828"/>
                </a:lnTo>
                <a:lnTo>
                  <a:pt x="54329" y="266469"/>
                </a:lnTo>
                <a:lnTo>
                  <a:pt x="64405" y="274133"/>
                </a:lnTo>
                <a:lnTo>
                  <a:pt x="98159" y="291813"/>
                </a:lnTo>
                <a:lnTo>
                  <a:pt x="136395" y="300412"/>
                </a:lnTo>
                <a:lnTo>
                  <a:pt x="149957" y="301014"/>
                </a:lnTo>
                <a:lnTo>
                  <a:pt x="164376" y="300304"/>
                </a:lnTo>
                <a:lnTo>
                  <a:pt x="205041" y="290331"/>
                </a:lnTo>
                <a:lnTo>
                  <a:pt x="240507" y="269810"/>
                </a:lnTo>
                <a:lnTo>
                  <a:pt x="269085" y="240311"/>
                </a:lnTo>
                <a:lnTo>
                  <a:pt x="282570" y="218102"/>
                </a:lnTo>
                <a:lnTo>
                  <a:pt x="98543" y="218102"/>
                </a:lnTo>
                <a:lnTo>
                  <a:pt x="97468" y="215574"/>
                </a:lnTo>
                <a:lnTo>
                  <a:pt x="100779" y="210223"/>
                </a:lnTo>
                <a:lnTo>
                  <a:pt x="106760" y="200311"/>
                </a:lnTo>
                <a:lnTo>
                  <a:pt x="115244" y="186560"/>
                </a:lnTo>
                <a:lnTo>
                  <a:pt x="163958" y="163666"/>
                </a:lnTo>
                <a:lnTo>
                  <a:pt x="184899" y="163666"/>
                </a:lnTo>
                <a:lnTo>
                  <a:pt x="148764" y="104939"/>
                </a:lnTo>
                <a:close/>
              </a:path>
              <a:path w="299720" h="301625">
                <a:moveTo>
                  <a:pt x="139330" y="0"/>
                </a:moveTo>
                <a:lnTo>
                  <a:pt x="97549" y="8998"/>
                </a:lnTo>
                <a:lnTo>
                  <a:pt x="61016" y="28782"/>
                </a:lnTo>
                <a:lnTo>
                  <a:pt x="31512" y="57587"/>
                </a:lnTo>
                <a:lnTo>
                  <a:pt x="10817" y="93647"/>
                </a:lnTo>
                <a:lnTo>
                  <a:pt x="709" y="135199"/>
                </a:lnTo>
                <a:lnTo>
                  <a:pt x="0" y="149965"/>
                </a:lnTo>
                <a:lnTo>
                  <a:pt x="316" y="160023"/>
                </a:lnTo>
                <a:lnTo>
                  <a:pt x="7588" y="197848"/>
                </a:lnTo>
                <a:lnTo>
                  <a:pt x="17558" y="220985"/>
                </a:lnTo>
                <a:lnTo>
                  <a:pt x="146199" y="4326"/>
                </a:lnTo>
                <a:lnTo>
                  <a:pt x="147991" y="1803"/>
                </a:lnTo>
                <a:lnTo>
                  <a:pt x="150499" y="1443"/>
                </a:lnTo>
                <a:lnTo>
                  <a:pt x="162016" y="1443"/>
                </a:lnTo>
                <a:lnTo>
                  <a:pt x="155209" y="602"/>
                </a:lnTo>
                <a:lnTo>
                  <a:pt x="139330" y="0"/>
                </a:lnTo>
                <a:close/>
              </a:path>
              <a:path w="299720" h="301625">
                <a:moveTo>
                  <a:pt x="162016" y="1443"/>
                </a:moveTo>
                <a:lnTo>
                  <a:pt x="150499" y="1443"/>
                </a:lnTo>
                <a:lnTo>
                  <a:pt x="152290" y="4326"/>
                </a:lnTo>
                <a:lnTo>
                  <a:pt x="278780" y="212691"/>
                </a:lnTo>
                <a:lnTo>
                  <a:pt x="280929" y="215574"/>
                </a:lnTo>
                <a:lnTo>
                  <a:pt x="279138" y="218102"/>
                </a:lnTo>
                <a:lnTo>
                  <a:pt x="282570" y="218102"/>
                </a:lnTo>
                <a:lnTo>
                  <a:pt x="296823" y="175454"/>
                </a:lnTo>
                <a:lnTo>
                  <a:pt x="299497" y="145376"/>
                </a:lnTo>
                <a:lnTo>
                  <a:pt x="298417" y="131240"/>
                </a:lnTo>
                <a:lnTo>
                  <a:pt x="287694" y="91482"/>
                </a:lnTo>
                <a:lnTo>
                  <a:pt x="266741" y="56944"/>
                </a:lnTo>
                <a:lnTo>
                  <a:pt x="236827" y="29220"/>
                </a:lnTo>
                <a:lnTo>
                  <a:pt x="199226" y="9907"/>
                </a:lnTo>
                <a:lnTo>
                  <a:pt x="170515" y="2493"/>
                </a:lnTo>
                <a:lnTo>
                  <a:pt x="162016" y="1443"/>
                </a:lnTo>
                <a:close/>
              </a:path>
            </a:pathLst>
          </a:custGeom>
          <a:solidFill>
            <a:srgbClr val="EB1C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bk object 21"/>
          <p:cNvSpPr/>
          <p:nvPr userDrawn="1"/>
        </p:nvSpPr>
        <p:spPr>
          <a:xfrm>
            <a:off x="846860" y="6370330"/>
            <a:ext cx="1852932" cy="1550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Holder 2"/>
          <p:cNvSpPr>
            <a:spLocks noGrp="1"/>
          </p:cNvSpPr>
          <p:nvPr>
            <p:ph type="title"/>
          </p:nvPr>
        </p:nvSpPr>
        <p:spPr>
          <a:xfrm>
            <a:off x="479247" y="428133"/>
            <a:ext cx="8223605" cy="280034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4" name="Holder 3"/>
          <p:cNvSpPr>
            <a:spLocks noGrp="1"/>
          </p:cNvSpPr>
          <p:nvPr>
            <p:ph type="ftr" sz="quarter" idx="5"/>
          </p:nvPr>
        </p:nvSpPr>
        <p:spPr>
          <a:xfrm>
            <a:off x="3121914" y="6628710"/>
            <a:ext cx="2938271" cy="184666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5" name="Holder 4"/>
          <p:cNvSpPr>
            <a:spLocks noGrp="1"/>
          </p:cNvSpPr>
          <p:nvPr>
            <p:ph type="dt" sz="half" idx="6"/>
          </p:nvPr>
        </p:nvSpPr>
        <p:spPr>
          <a:xfrm>
            <a:off x="459105" y="6628710"/>
            <a:ext cx="2111883" cy="184666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 dirty="0"/>
          </a:p>
        </p:txBody>
      </p:sp>
      <p:sp>
        <p:nvSpPr>
          <p:cNvPr id="16" name="Holder 5"/>
          <p:cNvSpPr>
            <a:spLocks noGrp="1"/>
          </p:cNvSpPr>
          <p:nvPr>
            <p:ph type="sldNum" sz="quarter" idx="7"/>
          </p:nvPr>
        </p:nvSpPr>
        <p:spPr>
          <a:xfrm>
            <a:off x="6611112" y="6628710"/>
            <a:ext cx="2111883" cy="184666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89274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3121914" y="6407467"/>
            <a:ext cx="2938271" cy="184666"/>
          </a:xfrm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1"/>
          </p:nvPr>
        </p:nvSpPr>
        <p:spPr>
          <a:xfrm>
            <a:off x="459105" y="6407467"/>
            <a:ext cx="2111883" cy="184666"/>
          </a:xfrm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611112" y="6407467"/>
            <a:ext cx="2111883" cy="184666"/>
          </a:xfrm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object 3"/>
          <p:cNvSpPr>
            <a:spLocks/>
          </p:cNvSpPr>
          <p:nvPr userDrawn="1"/>
        </p:nvSpPr>
        <p:spPr bwMode="auto">
          <a:xfrm>
            <a:off x="60210" y="70644"/>
            <a:ext cx="9077325" cy="1054100"/>
          </a:xfrm>
          <a:custGeom>
            <a:avLst/>
            <a:gdLst>
              <a:gd name="T0" fmla="*/ 313066 w 9076690"/>
              <a:gd name="T1" fmla="*/ 43119 h 1054100"/>
              <a:gd name="T2" fmla="*/ 71476 w 9076690"/>
              <a:gd name="T3" fmla="*/ 263197 h 1054100"/>
              <a:gd name="T4" fmla="*/ 1009 w 9076690"/>
              <a:gd name="T5" fmla="*/ 545121 h 1054100"/>
              <a:gd name="T6" fmla="*/ 53107 w 9076690"/>
              <a:gd name="T7" fmla="*/ 509131 h 1054100"/>
              <a:gd name="T8" fmla="*/ 63764 w 9076690"/>
              <a:gd name="T9" fmla="*/ 434847 h 1054100"/>
              <a:gd name="T10" fmla="*/ 90811 w 9076690"/>
              <a:gd name="T11" fmla="*/ 340409 h 1054100"/>
              <a:gd name="T12" fmla="*/ 129131 w 9076690"/>
              <a:gd name="T13" fmla="*/ 262217 h 1054100"/>
              <a:gd name="T14" fmla="*/ 176578 w 9076690"/>
              <a:gd name="T15" fmla="*/ 198690 h 1054100"/>
              <a:gd name="T16" fmla="*/ 231150 w 9076690"/>
              <a:gd name="T17" fmla="*/ 147945 h 1054100"/>
              <a:gd name="T18" fmla="*/ 290879 w 9076690"/>
              <a:gd name="T19" fmla="*/ 108937 h 1054100"/>
              <a:gd name="T20" fmla="*/ 353782 w 9076690"/>
              <a:gd name="T21" fmla="*/ 80229 h 1054100"/>
              <a:gd name="T22" fmla="*/ 417727 w 9076690"/>
              <a:gd name="T23" fmla="*/ 60700 h 1054100"/>
              <a:gd name="T24" fmla="*/ 480592 w 9076690"/>
              <a:gd name="T25" fmla="*/ 49115 h 1054100"/>
              <a:gd name="T26" fmla="*/ 520031 w 9076690"/>
              <a:gd name="T27" fmla="*/ 45245 h 1054100"/>
              <a:gd name="T28" fmla="*/ 540960 w 9076690"/>
              <a:gd name="T29" fmla="*/ 44290 h 1054100"/>
              <a:gd name="T30" fmla="*/ 49537 w 9076690"/>
              <a:gd name="T31" fmla="*/ 589953 h 1054100"/>
              <a:gd name="T32" fmla="*/ 50471 w 9076690"/>
              <a:gd name="T33" fmla="*/ 547947 h 1054100"/>
              <a:gd name="T34" fmla="*/ 53152 w 9076690"/>
              <a:gd name="T35" fmla="*/ 508468 h 1054100"/>
              <a:gd name="T36" fmla="*/ 57666 w 9076690"/>
              <a:gd name="T37" fmla="*/ 471057 h 1054100"/>
              <a:gd name="T38" fmla="*/ 57666 w 9076690"/>
              <a:gd name="T39" fmla="*/ 471057 h 1054100"/>
              <a:gd name="T40" fmla="*/ 63646 w 9076690"/>
              <a:gd name="T41" fmla="*/ 435546 h 1054100"/>
              <a:gd name="T42" fmla="*/ 71395 w 9076690"/>
              <a:gd name="T43" fmla="*/ 401479 h 1054100"/>
              <a:gd name="T44" fmla="*/ 71238 w 9076690"/>
              <a:gd name="T45" fmla="*/ 402169 h 1054100"/>
              <a:gd name="T46" fmla="*/ 80190 w 9076690"/>
              <a:gd name="T47" fmla="*/ 370755 h 1054100"/>
              <a:gd name="T48" fmla="*/ 80190 w 9076690"/>
              <a:gd name="T49" fmla="*/ 370755 h 1054100"/>
              <a:gd name="T50" fmla="*/ 90587 w 9076690"/>
              <a:gd name="T51" fmla="*/ 341050 h 1054100"/>
              <a:gd name="T52" fmla="*/ 102400 w 9076690"/>
              <a:gd name="T53" fmla="*/ 312605 h 1054100"/>
              <a:gd name="T54" fmla="*/ 102106 w 9076690"/>
              <a:gd name="T55" fmla="*/ 313313 h 1054100"/>
              <a:gd name="T56" fmla="*/ 114841 w 9076690"/>
              <a:gd name="T57" fmla="*/ 287237 h 1054100"/>
              <a:gd name="T58" fmla="*/ 114841 w 9076690"/>
              <a:gd name="T59" fmla="*/ 287237 h 1054100"/>
              <a:gd name="T60" fmla="*/ 128736 w 9076690"/>
              <a:gd name="T61" fmla="*/ 262907 h 1054100"/>
              <a:gd name="T62" fmla="*/ 144066 w 9076690"/>
              <a:gd name="T63" fmla="*/ 239428 h 1054100"/>
              <a:gd name="T64" fmla="*/ 143653 w 9076690"/>
              <a:gd name="T65" fmla="*/ 240062 h 1054100"/>
              <a:gd name="T66" fmla="*/ 159340 w 9076690"/>
              <a:gd name="T67" fmla="*/ 218943 h 1054100"/>
              <a:gd name="T68" fmla="*/ 159340 w 9076690"/>
              <a:gd name="T69" fmla="*/ 218943 h 1054100"/>
              <a:gd name="T70" fmla="*/ 176118 w 9076690"/>
              <a:gd name="T71" fmla="*/ 199230 h 1054100"/>
              <a:gd name="T72" fmla="*/ 194117 w 9076690"/>
              <a:gd name="T73" fmla="*/ 180345 h 1054100"/>
              <a:gd name="T74" fmla="*/ 193561 w 9076690"/>
              <a:gd name="T75" fmla="*/ 180928 h 1054100"/>
              <a:gd name="T76" fmla="*/ 211641 w 9076690"/>
              <a:gd name="T77" fmla="*/ 164144 h 1054100"/>
              <a:gd name="T78" fmla="*/ 211641 w 9076690"/>
              <a:gd name="T79" fmla="*/ 164144 h 1054100"/>
              <a:gd name="T80" fmla="*/ 230534 w 9076690"/>
              <a:gd name="T81" fmla="*/ 148457 h 1054100"/>
              <a:gd name="T82" fmla="*/ 250556 w 9076690"/>
              <a:gd name="T83" fmla="*/ 133775 h 1054100"/>
              <a:gd name="T84" fmla="*/ 250028 w 9076690"/>
              <a:gd name="T85" fmla="*/ 134162 h 1054100"/>
              <a:gd name="T86" fmla="*/ 270119 w 9076690"/>
              <a:gd name="T87" fmla="*/ 121044 h 1054100"/>
              <a:gd name="T88" fmla="*/ 270119 w 9076690"/>
              <a:gd name="T89" fmla="*/ 121044 h 1054100"/>
              <a:gd name="T90" fmla="*/ 290373 w 9076690"/>
              <a:gd name="T91" fmla="*/ 109232 h 1054100"/>
              <a:gd name="T92" fmla="*/ 311567 w 9076690"/>
              <a:gd name="T93" fmla="*/ 98282 h 1054100"/>
              <a:gd name="T94" fmla="*/ 311020 w 9076690"/>
              <a:gd name="T95" fmla="*/ 98564 h 1054100"/>
              <a:gd name="T96" fmla="*/ 331985 w 9076690"/>
              <a:gd name="T97" fmla="*/ 89047 h 1054100"/>
              <a:gd name="T98" fmla="*/ 353167 w 9076690"/>
              <a:gd name="T99" fmla="*/ 80478 h 1054100"/>
              <a:gd name="T100" fmla="*/ 353167 w 9076690"/>
              <a:gd name="T101" fmla="*/ 80478 h 1054100"/>
              <a:gd name="T102" fmla="*/ 395438 w 9076690"/>
              <a:gd name="T103" fmla="*/ 66531 h 1054100"/>
              <a:gd name="T104" fmla="*/ 417233 w 9076690"/>
              <a:gd name="T105" fmla="*/ 60829 h 1054100"/>
              <a:gd name="T106" fmla="*/ 459625 w 9076690"/>
              <a:gd name="T107" fmla="*/ 52190 h 1054100"/>
              <a:gd name="T108" fmla="*/ 480761 w 9076690"/>
              <a:gd name="T109" fmla="*/ 49115 h 1054100"/>
              <a:gd name="T110" fmla="*/ 501039 w 9076690"/>
              <a:gd name="T111" fmla="*/ 46734 h 1054100"/>
              <a:gd name="T112" fmla="*/ 520983 w 9076690"/>
              <a:gd name="T113" fmla="*/ 45194 h 1054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076690" h="1054100">
                <a:moveTo>
                  <a:pt x="9076656" y="0"/>
                </a:moveTo>
                <a:lnTo>
                  <a:pt x="473094" y="0"/>
                </a:lnTo>
                <a:lnTo>
                  <a:pt x="451915" y="3093"/>
                </a:lnTo>
                <a:lnTo>
                  <a:pt x="406068" y="12412"/>
                </a:lnTo>
                <a:lnTo>
                  <a:pt x="358748" y="25894"/>
                </a:lnTo>
                <a:lnTo>
                  <a:pt x="313066" y="43119"/>
                </a:lnTo>
                <a:lnTo>
                  <a:pt x="267079" y="65360"/>
                </a:lnTo>
                <a:lnTo>
                  <a:pt x="222425" y="92884"/>
                </a:lnTo>
                <a:lnTo>
                  <a:pt x="179664" y="126175"/>
                </a:lnTo>
                <a:lnTo>
                  <a:pt x="139837" y="165386"/>
                </a:lnTo>
                <a:lnTo>
                  <a:pt x="103492" y="210962"/>
                </a:lnTo>
                <a:lnTo>
                  <a:pt x="71476" y="263197"/>
                </a:lnTo>
                <a:lnTo>
                  <a:pt x="44578" y="322612"/>
                </a:lnTo>
                <a:lnTo>
                  <a:pt x="23433" y="389130"/>
                </a:lnTo>
                <a:lnTo>
                  <a:pt x="14919" y="426572"/>
                </a:lnTo>
                <a:lnTo>
                  <a:pt x="8561" y="464484"/>
                </a:lnTo>
                <a:lnTo>
                  <a:pt x="3894" y="503148"/>
                </a:lnTo>
                <a:lnTo>
                  <a:pt x="1009" y="545121"/>
                </a:lnTo>
                <a:lnTo>
                  <a:pt x="6" y="589132"/>
                </a:lnTo>
                <a:lnTo>
                  <a:pt x="0" y="1054108"/>
                </a:lnTo>
                <a:lnTo>
                  <a:pt x="49537" y="1054108"/>
                </a:lnTo>
                <a:lnTo>
                  <a:pt x="49555" y="589132"/>
                </a:lnTo>
                <a:lnTo>
                  <a:pt x="50458" y="548508"/>
                </a:lnTo>
                <a:lnTo>
                  <a:pt x="53107" y="509131"/>
                </a:lnTo>
                <a:lnTo>
                  <a:pt x="53195" y="507833"/>
                </a:lnTo>
                <a:lnTo>
                  <a:pt x="57599" y="471613"/>
                </a:lnTo>
                <a:lnTo>
                  <a:pt x="57652" y="471057"/>
                </a:lnTo>
                <a:lnTo>
                  <a:pt x="57768" y="470455"/>
                </a:lnTo>
                <a:lnTo>
                  <a:pt x="63530" y="436234"/>
                </a:lnTo>
                <a:lnTo>
                  <a:pt x="63764" y="434847"/>
                </a:lnTo>
                <a:lnTo>
                  <a:pt x="71097" y="402790"/>
                </a:lnTo>
                <a:lnTo>
                  <a:pt x="71395" y="401479"/>
                </a:lnTo>
                <a:lnTo>
                  <a:pt x="79997" y="371434"/>
                </a:lnTo>
                <a:lnTo>
                  <a:pt x="80396" y="370034"/>
                </a:lnTo>
                <a:lnTo>
                  <a:pt x="90348" y="341733"/>
                </a:lnTo>
                <a:lnTo>
                  <a:pt x="90811" y="340409"/>
                </a:lnTo>
                <a:lnTo>
                  <a:pt x="101829" y="313980"/>
                </a:lnTo>
                <a:lnTo>
                  <a:pt x="102400" y="312605"/>
                </a:lnTo>
                <a:lnTo>
                  <a:pt x="114514" y="287907"/>
                </a:lnTo>
                <a:lnTo>
                  <a:pt x="115210" y="286482"/>
                </a:lnTo>
                <a:lnTo>
                  <a:pt x="128404" y="263490"/>
                </a:lnTo>
                <a:lnTo>
                  <a:pt x="129131" y="262217"/>
                </a:lnTo>
                <a:lnTo>
                  <a:pt x="143268" y="240651"/>
                </a:lnTo>
                <a:lnTo>
                  <a:pt x="144066" y="239428"/>
                </a:lnTo>
                <a:lnTo>
                  <a:pt x="158923" y="219505"/>
                </a:lnTo>
                <a:lnTo>
                  <a:pt x="159878" y="218219"/>
                </a:lnTo>
                <a:lnTo>
                  <a:pt x="175690" y="199734"/>
                </a:lnTo>
                <a:lnTo>
                  <a:pt x="176578" y="198690"/>
                </a:lnTo>
                <a:lnTo>
                  <a:pt x="193098" y="181414"/>
                </a:lnTo>
                <a:lnTo>
                  <a:pt x="194117" y="180345"/>
                </a:lnTo>
                <a:lnTo>
                  <a:pt x="211291" y="164469"/>
                </a:lnTo>
                <a:lnTo>
                  <a:pt x="212278" y="163553"/>
                </a:lnTo>
                <a:lnTo>
                  <a:pt x="230046" y="148861"/>
                </a:lnTo>
                <a:lnTo>
                  <a:pt x="231150" y="147945"/>
                </a:lnTo>
                <a:lnTo>
                  <a:pt x="249514" y="134539"/>
                </a:lnTo>
                <a:lnTo>
                  <a:pt x="250556" y="133775"/>
                </a:lnTo>
                <a:lnTo>
                  <a:pt x="269514" y="121439"/>
                </a:lnTo>
                <a:lnTo>
                  <a:pt x="270508" y="120790"/>
                </a:lnTo>
                <a:lnTo>
                  <a:pt x="289831" y="109548"/>
                </a:lnTo>
                <a:lnTo>
                  <a:pt x="290879" y="108937"/>
                </a:lnTo>
                <a:lnTo>
                  <a:pt x="310508" y="98829"/>
                </a:lnTo>
                <a:lnTo>
                  <a:pt x="311567" y="98282"/>
                </a:lnTo>
                <a:lnTo>
                  <a:pt x="331638" y="89205"/>
                </a:lnTo>
                <a:lnTo>
                  <a:pt x="332535" y="88797"/>
                </a:lnTo>
                <a:lnTo>
                  <a:pt x="352744" y="80649"/>
                </a:lnTo>
                <a:lnTo>
                  <a:pt x="353782" y="80229"/>
                </a:lnTo>
                <a:lnTo>
                  <a:pt x="374230" y="73113"/>
                </a:lnTo>
                <a:lnTo>
                  <a:pt x="375067" y="72820"/>
                </a:lnTo>
                <a:lnTo>
                  <a:pt x="395530" y="66531"/>
                </a:lnTo>
                <a:lnTo>
                  <a:pt x="396480" y="66238"/>
                </a:lnTo>
                <a:lnTo>
                  <a:pt x="416948" y="60904"/>
                </a:lnTo>
                <a:lnTo>
                  <a:pt x="417727" y="60700"/>
                </a:lnTo>
                <a:lnTo>
                  <a:pt x="438093" y="56143"/>
                </a:lnTo>
                <a:lnTo>
                  <a:pt x="438999" y="55939"/>
                </a:lnTo>
                <a:lnTo>
                  <a:pt x="439147" y="55939"/>
                </a:lnTo>
                <a:lnTo>
                  <a:pt x="459177" y="52272"/>
                </a:lnTo>
                <a:lnTo>
                  <a:pt x="479898" y="49217"/>
                </a:lnTo>
                <a:lnTo>
                  <a:pt x="480592" y="49115"/>
                </a:lnTo>
                <a:lnTo>
                  <a:pt x="480761" y="49115"/>
                </a:lnTo>
                <a:lnTo>
                  <a:pt x="500280" y="46824"/>
                </a:lnTo>
                <a:lnTo>
                  <a:pt x="500099" y="46824"/>
                </a:lnTo>
                <a:lnTo>
                  <a:pt x="501039" y="46734"/>
                </a:lnTo>
                <a:lnTo>
                  <a:pt x="501225" y="46734"/>
                </a:lnTo>
                <a:lnTo>
                  <a:pt x="520031" y="45245"/>
                </a:lnTo>
                <a:lnTo>
                  <a:pt x="520673" y="45194"/>
                </a:lnTo>
                <a:lnTo>
                  <a:pt x="520983" y="45194"/>
                </a:lnTo>
                <a:lnTo>
                  <a:pt x="539467" y="44316"/>
                </a:lnTo>
                <a:lnTo>
                  <a:pt x="539203" y="44316"/>
                </a:lnTo>
                <a:lnTo>
                  <a:pt x="540003" y="44290"/>
                </a:lnTo>
                <a:lnTo>
                  <a:pt x="540960" y="44290"/>
                </a:lnTo>
                <a:lnTo>
                  <a:pt x="558532" y="44036"/>
                </a:lnTo>
                <a:lnTo>
                  <a:pt x="9076656" y="44036"/>
                </a:lnTo>
                <a:lnTo>
                  <a:pt x="9076656" y="0"/>
                </a:lnTo>
                <a:close/>
              </a:path>
              <a:path w="9076690" h="1054100">
                <a:moveTo>
                  <a:pt x="49537" y="589953"/>
                </a:moveTo>
                <a:lnTo>
                  <a:pt x="49531" y="590239"/>
                </a:lnTo>
                <a:lnTo>
                  <a:pt x="49537" y="589953"/>
                </a:lnTo>
                <a:close/>
              </a:path>
              <a:path w="9076690" h="1054100">
                <a:moveTo>
                  <a:pt x="49543" y="589692"/>
                </a:moveTo>
                <a:lnTo>
                  <a:pt x="49537" y="589953"/>
                </a:lnTo>
                <a:lnTo>
                  <a:pt x="49543" y="589692"/>
                </a:lnTo>
                <a:close/>
              </a:path>
              <a:path w="9076690" h="1054100">
                <a:moveTo>
                  <a:pt x="50471" y="547947"/>
                </a:moveTo>
                <a:lnTo>
                  <a:pt x="50432" y="548508"/>
                </a:lnTo>
                <a:lnTo>
                  <a:pt x="50471" y="547947"/>
                </a:lnTo>
                <a:close/>
              </a:path>
              <a:path w="9076690" h="1054100">
                <a:moveTo>
                  <a:pt x="50509" y="547374"/>
                </a:moveTo>
                <a:lnTo>
                  <a:pt x="50471" y="547947"/>
                </a:lnTo>
                <a:lnTo>
                  <a:pt x="50509" y="547374"/>
                </a:lnTo>
                <a:close/>
              </a:path>
              <a:path w="9076690" h="1054100">
                <a:moveTo>
                  <a:pt x="53152" y="508468"/>
                </a:moveTo>
                <a:lnTo>
                  <a:pt x="53072" y="509131"/>
                </a:lnTo>
                <a:lnTo>
                  <a:pt x="53152" y="508468"/>
                </a:lnTo>
                <a:close/>
              </a:path>
              <a:path w="9076690" h="1054100">
                <a:moveTo>
                  <a:pt x="53228" y="507833"/>
                </a:moveTo>
                <a:lnTo>
                  <a:pt x="53152" y="508468"/>
                </a:lnTo>
                <a:lnTo>
                  <a:pt x="53228" y="507833"/>
                </a:lnTo>
                <a:close/>
              </a:path>
              <a:path w="9076690" h="1054100">
                <a:moveTo>
                  <a:pt x="57739" y="470455"/>
                </a:moveTo>
                <a:lnTo>
                  <a:pt x="57572" y="471613"/>
                </a:lnTo>
                <a:lnTo>
                  <a:pt x="57666" y="471057"/>
                </a:lnTo>
                <a:lnTo>
                  <a:pt x="57739" y="470455"/>
                </a:lnTo>
                <a:close/>
              </a:path>
              <a:path w="9076690" h="1054100">
                <a:moveTo>
                  <a:pt x="57666" y="471057"/>
                </a:moveTo>
                <a:lnTo>
                  <a:pt x="57572" y="471613"/>
                </a:lnTo>
                <a:lnTo>
                  <a:pt x="57666" y="471057"/>
                </a:lnTo>
                <a:close/>
              </a:path>
              <a:path w="9076690" h="1054100">
                <a:moveTo>
                  <a:pt x="57768" y="470455"/>
                </a:moveTo>
                <a:lnTo>
                  <a:pt x="57666" y="471057"/>
                </a:lnTo>
                <a:lnTo>
                  <a:pt x="57768" y="470455"/>
                </a:lnTo>
                <a:close/>
              </a:path>
              <a:path w="9076690" h="1054100">
                <a:moveTo>
                  <a:pt x="63764" y="434847"/>
                </a:moveTo>
                <a:lnTo>
                  <a:pt x="63489" y="436234"/>
                </a:lnTo>
                <a:lnTo>
                  <a:pt x="63646" y="435546"/>
                </a:lnTo>
                <a:lnTo>
                  <a:pt x="63764" y="434847"/>
                </a:lnTo>
                <a:close/>
              </a:path>
              <a:path w="9076690" h="1054100">
                <a:moveTo>
                  <a:pt x="63646" y="435546"/>
                </a:moveTo>
                <a:lnTo>
                  <a:pt x="63489" y="436234"/>
                </a:lnTo>
                <a:lnTo>
                  <a:pt x="63646" y="435546"/>
                </a:lnTo>
                <a:close/>
              </a:path>
              <a:path w="9076690" h="1054100">
                <a:moveTo>
                  <a:pt x="63805" y="434847"/>
                </a:moveTo>
                <a:lnTo>
                  <a:pt x="63646" y="435546"/>
                </a:lnTo>
                <a:lnTo>
                  <a:pt x="63805" y="434847"/>
                </a:lnTo>
                <a:close/>
              </a:path>
              <a:path w="9076690" h="1054100">
                <a:moveTo>
                  <a:pt x="71395" y="401479"/>
                </a:moveTo>
                <a:lnTo>
                  <a:pt x="71061" y="402790"/>
                </a:lnTo>
                <a:lnTo>
                  <a:pt x="71238" y="402169"/>
                </a:lnTo>
                <a:lnTo>
                  <a:pt x="71395" y="401479"/>
                </a:lnTo>
                <a:close/>
              </a:path>
              <a:path w="9076690" h="1054100">
                <a:moveTo>
                  <a:pt x="71238" y="402169"/>
                </a:moveTo>
                <a:lnTo>
                  <a:pt x="71061" y="402790"/>
                </a:lnTo>
                <a:lnTo>
                  <a:pt x="71238" y="402169"/>
                </a:lnTo>
                <a:close/>
              </a:path>
              <a:path w="9076690" h="1054100">
                <a:moveTo>
                  <a:pt x="71435" y="401479"/>
                </a:moveTo>
                <a:lnTo>
                  <a:pt x="71238" y="402169"/>
                </a:lnTo>
                <a:lnTo>
                  <a:pt x="71435" y="401479"/>
                </a:lnTo>
                <a:close/>
              </a:path>
              <a:path w="9076690" h="1054100">
                <a:moveTo>
                  <a:pt x="80396" y="370034"/>
                </a:moveTo>
                <a:lnTo>
                  <a:pt x="79952" y="371434"/>
                </a:lnTo>
                <a:lnTo>
                  <a:pt x="80190" y="370755"/>
                </a:lnTo>
                <a:lnTo>
                  <a:pt x="80396" y="370034"/>
                </a:lnTo>
                <a:close/>
              </a:path>
              <a:path w="9076690" h="1054100">
                <a:moveTo>
                  <a:pt x="80190" y="370755"/>
                </a:moveTo>
                <a:lnTo>
                  <a:pt x="79952" y="371434"/>
                </a:lnTo>
                <a:lnTo>
                  <a:pt x="80190" y="370755"/>
                </a:lnTo>
                <a:close/>
              </a:path>
              <a:path w="9076690" h="1054100">
                <a:moveTo>
                  <a:pt x="80443" y="370034"/>
                </a:moveTo>
                <a:lnTo>
                  <a:pt x="80190" y="370755"/>
                </a:lnTo>
                <a:lnTo>
                  <a:pt x="80443" y="370034"/>
                </a:lnTo>
                <a:close/>
              </a:path>
              <a:path w="9076690" h="1054100">
                <a:moveTo>
                  <a:pt x="90811" y="340409"/>
                </a:moveTo>
                <a:lnTo>
                  <a:pt x="90303" y="341733"/>
                </a:lnTo>
                <a:lnTo>
                  <a:pt x="90587" y="341050"/>
                </a:lnTo>
                <a:lnTo>
                  <a:pt x="90811" y="340409"/>
                </a:lnTo>
                <a:close/>
              </a:path>
              <a:path w="9076690" h="1054100">
                <a:moveTo>
                  <a:pt x="90587" y="341050"/>
                </a:moveTo>
                <a:lnTo>
                  <a:pt x="90303" y="341733"/>
                </a:lnTo>
                <a:lnTo>
                  <a:pt x="90587" y="341050"/>
                </a:lnTo>
                <a:close/>
              </a:path>
              <a:path w="9076690" h="1054100">
                <a:moveTo>
                  <a:pt x="90853" y="340409"/>
                </a:moveTo>
                <a:lnTo>
                  <a:pt x="90587" y="341050"/>
                </a:lnTo>
                <a:lnTo>
                  <a:pt x="90853" y="340409"/>
                </a:lnTo>
                <a:close/>
              </a:path>
              <a:path w="9076690" h="1054100">
                <a:moveTo>
                  <a:pt x="102400" y="312605"/>
                </a:moveTo>
                <a:lnTo>
                  <a:pt x="101780" y="313980"/>
                </a:lnTo>
                <a:lnTo>
                  <a:pt x="102106" y="313313"/>
                </a:lnTo>
                <a:lnTo>
                  <a:pt x="102400" y="312605"/>
                </a:lnTo>
                <a:close/>
              </a:path>
              <a:path w="9076690" h="1054100">
                <a:moveTo>
                  <a:pt x="102106" y="313313"/>
                </a:moveTo>
                <a:lnTo>
                  <a:pt x="101780" y="313980"/>
                </a:lnTo>
                <a:lnTo>
                  <a:pt x="102106" y="313313"/>
                </a:lnTo>
                <a:close/>
              </a:path>
              <a:path w="9076690" h="1054100">
                <a:moveTo>
                  <a:pt x="102452" y="312605"/>
                </a:moveTo>
                <a:lnTo>
                  <a:pt x="102106" y="313313"/>
                </a:lnTo>
                <a:lnTo>
                  <a:pt x="102452" y="312605"/>
                </a:lnTo>
                <a:close/>
              </a:path>
              <a:path w="9076690" h="1054100">
                <a:moveTo>
                  <a:pt x="115210" y="286482"/>
                </a:moveTo>
                <a:lnTo>
                  <a:pt x="114459" y="287907"/>
                </a:lnTo>
                <a:lnTo>
                  <a:pt x="114841" y="287237"/>
                </a:lnTo>
                <a:lnTo>
                  <a:pt x="115210" y="286482"/>
                </a:lnTo>
                <a:close/>
              </a:path>
              <a:path w="9076690" h="1054100">
                <a:moveTo>
                  <a:pt x="114841" y="287237"/>
                </a:moveTo>
                <a:lnTo>
                  <a:pt x="114459" y="287907"/>
                </a:lnTo>
                <a:lnTo>
                  <a:pt x="114841" y="287237"/>
                </a:lnTo>
                <a:close/>
              </a:path>
              <a:path w="9076690" h="1054100">
                <a:moveTo>
                  <a:pt x="115273" y="286482"/>
                </a:moveTo>
                <a:lnTo>
                  <a:pt x="114841" y="287237"/>
                </a:lnTo>
                <a:lnTo>
                  <a:pt x="115273" y="286482"/>
                </a:lnTo>
                <a:close/>
              </a:path>
              <a:path w="9076690" h="1054100">
                <a:moveTo>
                  <a:pt x="129131" y="262217"/>
                </a:moveTo>
                <a:lnTo>
                  <a:pt x="128356" y="263490"/>
                </a:lnTo>
                <a:lnTo>
                  <a:pt x="128736" y="262907"/>
                </a:lnTo>
                <a:lnTo>
                  <a:pt x="129131" y="262217"/>
                </a:lnTo>
                <a:close/>
              </a:path>
              <a:path w="9076690" h="1054100">
                <a:moveTo>
                  <a:pt x="128736" y="262907"/>
                </a:moveTo>
                <a:lnTo>
                  <a:pt x="128356" y="263490"/>
                </a:lnTo>
                <a:lnTo>
                  <a:pt x="128736" y="262907"/>
                </a:lnTo>
                <a:close/>
              </a:path>
              <a:path w="9076690" h="1054100">
                <a:moveTo>
                  <a:pt x="129187" y="262217"/>
                </a:moveTo>
                <a:lnTo>
                  <a:pt x="128736" y="262907"/>
                </a:lnTo>
                <a:lnTo>
                  <a:pt x="129187" y="262217"/>
                </a:lnTo>
                <a:close/>
              </a:path>
              <a:path w="9076690" h="1054100">
                <a:moveTo>
                  <a:pt x="144066" y="239428"/>
                </a:moveTo>
                <a:lnTo>
                  <a:pt x="143215" y="240651"/>
                </a:lnTo>
                <a:lnTo>
                  <a:pt x="143653" y="240062"/>
                </a:lnTo>
                <a:lnTo>
                  <a:pt x="144066" y="239428"/>
                </a:lnTo>
                <a:close/>
              </a:path>
              <a:path w="9076690" h="1054100">
                <a:moveTo>
                  <a:pt x="143653" y="240062"/>
                </a:moveTo>
                <a:lnTo>
                  <a:pt x="143215" y="240651"/>
                </a:lnTo>
                <a:lnTo>
                  <a:pt x="143653" y="240062"/>
                </a:lnTo>
                <a:close/>
              </a:path>
              <a:path w="9076690" h="1054100">
                <a:moveTo>
                  <a:pt x="144123" y="239428"/>
                </a:moveTo>
                <a:lnTo>
                  <a:pt x="143653" y="240062"/>
                </a:lnTo>
                <a:lnTo>
                  <a:pt x="144123" y="239428"/>
                </a:lnTo>
                <a:close/>
              </a:path>
              <a:path w="9076690" h="1054100">
                <a:moveTo>
                  <a:pt x="159878" y="218219"/>
                </a:moveTo>
                <a:lnTo>
                  <a:pt x="158862" y="219505"/>
                </a:lnTo>
                <a:lnTo>
                  <a:pt x="159340" y="218943"/>
                </a:lnTo>
                <a:lnTo>
                  <a:pt x="159878" y="218219"/>
                </a:lnTo>
                <a:close/>
              </a:path>
              <a:path w="9076690" h="1054100">
                <a:moveTo>
                  <a:pt x="159340" y="218943"/>
                </a:moveTo>
                <a:lnTo>
                  <a:pt x="158862" y="219505"/>
                </a:lnTo>
                <a:lnTo>
                  <a:pt x="159340" y="218943"/>
                </a:lnTo>
                <a:close/>
              </a:path>
              <a:path w="9076690" h="1054100">
                <a:moveTo>
                  <a:pt x="159956" y="218219"/>
                </a:moveTo>
                <a:lnTo>
                  <a:pt x="159340" y="218943"/>
                </a:lnTo>
                <a:lnTo>
                  <a:pt x="159956" y="218219"/>
                </a:lnTo>
                <a:close/>
              </a:path>
              <a:path w="9076690" h="1054100">
                <a:moveTo>
                  <a:pt x="176578" y="198690"/>
                </a:moveTo>
                <a:lnTo>
                  <a:pt x="175638" y="199734"/>
                </a:lnTo>
                <a:lnTo>
                  <a:pt x="176118" y="199230"/>
                </a:lnTo>
                <a:lnTo>
                  <a:pt x="176578" y="198690"/>
                </a:lnTo>
                <a:close/>
              </a:path>
              <a:path w="9076690" h="1054100">
                <a:moveTo>
                  <a:pt x="176118" y="199230"/>
                </a:moveTo>
                <a:lnTo>
                  <a:pt x="175638" y="199734"/>
                </a:lnTo>
                <a:lnTo>
                  <a:pt x="176118" y="199230"/>
                </a:lnTo>
                <a:close/>
              </a:path>
              <a:path w="9076690" h="1054100">
                <a:moveTo>
                  <a:pt x="176633" y="198690"/>
                </a:moveTo>
                <a:lnTo>
                  <a:pt x="176118" y="199230"/>
                </a:lnTo>
                <a:lnTo>
                  <a:pt x="176633" y="198690"/>
                </a:lnTo>
                <a:close/>
              </a:path>
              <a:path w="9076690" h="1054100">
                <a:moveTo>
                  <a:pt x="194117" y="180345"/>
                </a:moveTo>
                <a:lnTo>
                  <a:pt x="193038" y="181414"/>
                </a:lnTo>
                <a:lnTo>
                  <a:pt x="193561" y="180928"/>
                </a:lnTo>
                <a:lnTo>
                  <a:pt x="194117" y="180345"/>
                </a:lnTo>
                <a:close/>
              </a:path>
              <a:path w="9076690" h="1054100">
                <a:moveTo>
                  <a:pt x="193561" y="180928"/>
                </a:moveTo>
                <a:lnTo>
                  <a:pt x="193038" y="181414"/>
                </a:lnTo>
                <a:lnTo>
                  <a:pt x="193561" y="180928"/>
                </a:lnTo>
                <a:close/>
              </a:path>
              <a:path w="9076690" h="1054100">
                <a:moveTo>
                  <a:pt x="194190" y="180345"/>
                </a:moveTo>
                <a:lnTo>
                  <a:pt x="193561" y="180928"/>
                </a:lnTo>
                <a:lnTo>
                  <a:pt x="194190" y="180345"/>
                </a:lnTo>
                <a:close/>
              </a:path>
              <a:path w="9076690" h="1054100">
                <a:moveTo>
                  <a:pt x="212278" y="163553"/>
                </a:moveTo>
                <a:lnTo>
                  <a:pt x="211249" y="164469"/>
                </a:lnTo>
                <a:lnTo>
                  <a:pt x="211641" y="164144"/>
                </a:lnTo>
                <a:lnTo>
                  <a:pt x="212278" y="163553"/>
                </a:lnTo>
                <a:close/>
              </a:path>
              <a:path w="9076690" h="1054100">
                <a:moveTo>
                  <a:pt x="211641" y="164144"/>
                </a:moveTo>
                <a:lnTo>
                  <a:pt x="211249" y="164469"/>
                </a:lnTo>
                <a:lnTo>
                  <a:pt x="211641" y="164144"/>
                </a:lnTo>
                <a:close/>
              </a:path>
              <a:path w="9076690" h="1054100">
                <a:moveTo>
                  <a:pt x="212353" y="163553"/>
                </a:moveTo>
                <a:lnTo>
                  <a:pt x="211641" y="164144"/>
                </a:lnTo>
                <a:lnTo>
                  <a:pt x="212353" y="163553"/>
                </a:lnTo>
                <a:close/>
              </a:path>
              <a:path w="9076690" h="1054100">
                <a:moveTo>
                  <a:pt x="231150" y="147945"/>
                </a:moveTo>
                <a:lnTo>
                  <a:pt x="229982" y="148861"/>
                </a:lnTo>
                <a:lnTo>
                  <a:pt x="230534" y="148457"/>
                </a:lnTo>
                <a:lnTo>
                  <a:pt x="231150" y="147945"/>
                </a:lnTo>
                <a:close/>
              </a:path>
              <a:path w="9076690" h="1054100">
                <a:moveTo>
                  <a:pt x="230534" y="148457"/>
                </a:moveTo>
                <a:lnTo>
                  <a:pt x="229982" y="148861"/>
                </a:lnTo>
                <a:lnTo>
                  <a:pt x="230534" y="148457"/>
                </a:lnTo>
                <a:close/>
              </a:path>
              <a:path w="9076690" h="1054100">
                <a:moveTo>
                  <a:pt x="231232" y="147945"/>
                </a:moveTo>
                <a:lnTo>
                  <a:pt x="230534" y="148457"/>
                </a:lnTo>
                <a:lnTo>
                  <a:pt x="231232" y="147945"/>
                </a:lnTo>
                <a:close/>
              </a:path>
              <a:path w="9076690" h="1054100">
                <a:moveTo>
                  <a:pt x="250556" y="133775"/>
                </a:moveTo>
                <a:lnTo>
                  <a:pt x="249451" y="134539"/>
                </a:lnTo>
                <a:lnTo>
                  <a:pt x="250028" y="134162"/>
                </a:lnTo>
                <a:lnTo>
                  <a:pt x="250556" y="133775"/>
                </a:lnTo>
                <a:close/>
              </a:path>
              <a:path w="9076690" h="1054100">
                <a:moveTo>
                  <a:pt x="250028" y="134162"/>
                </a:moveTo>
                <a:lnTo>
                  <a:pt x="249451" y="134539"/>
                </a:lnTo>
                <a:lnTo>
                  <a:pt x="250028" y="134162"/>
                </a:lnTo>
                <a:close/>
              </a:path>
              <a:path w="9076690" h="1054100">
                <a:moveTo>
                  <a:pt x="250621" y="133775"/>
                </a:moveTo>
                <a:lnTo>
                  <a:pt x="250028" y="134162"/>
                </a:lnTo>
                <a:lnTo>
                  <a:pt x="250621" y="133775"/>
                </a:lnTo>
                <a:close/>
              </a:path>
              <a:path w="9076690" h="1054100">
                <a:moveTo>
                  <a:pt x="270508" y="120790"/>
                </a:moveTo>
                <a:lnTo>
                  <a:pt x="269441" y="121439"/>
                </a:lnTo>
                <a:lnTo>
                  <a:pt x="270119" y="121044"/>
                </a:lnTo>
                <a:lnTo>
                  <a:pt x="270508" y="120790"/>
                </a:lnTo>
                <a:close/>
              </a:path>
              <a:path w="9076690" h="1054100">
                <a:moveTo>
                  <a:pt x="270119" y="121044"/>
                </a:moveTo>
                <a:lnTo>
                  <a:pt x="269441" y="121439"/>
                </a:lnTo>
                <a:lnTo>
                  <a:pt x="270119" y="121044"/>
                </a:lnTo>
                <a:close/>
              </a:path>
              <a:path w="9076690" h="1054100">
                <a:moveTo>
                  <a:pt x="270554" y="120790"/>
                </a:moveTo>
                <a:lnTo>
                  <a:pt x="270119" y="121044"/>
                </a:lnTo>
                <a:lnTo>
                  <a:pt x="270554" y="120790"/>
                </a:lnTo>
                <a:close/>
              </a:path>
              <a:path w="9076690" h="1054100">
                <a:moveTo>
                  <a:pt x="290879" y="108937"/>
                </a:moveTo>
                <a:lnTo>
                  <a:pt x="289761" y="109548"/>
                </a:lnTo>
                <a:lnTo>
                  <a:pt x="290373" y="109232"/>
                </a:lnTo>
                <a:lnTo>
                  <a:pt x="290879" y="108937"/>
                </a:lnTo>
                <a:close/>
              </a:path>
              <a:path w="9076690" h="1054100">
                <a:moveTo>
                  <a:pt x="290373" y="109232"/>
                </a:moveTo>
                <a:lnTo>
                  <a:pt x="289761" y="109548"/>
                </a:lnTo>
                <a:lnTo>
                  <a:pt x="290373" y="109232"/>
                </a:lnTo>
                <a:close/>
              </a:path>
              <a:path w="9076690" h="1054100">
                <a:moveTo>
                  <a:pt x="290944" y="108937"/>
                </a:moveTo>
                <a:lnTo>
                  <a:pt x="290373" y="109232"/>
                </a:lnTo>
                <a:lnTo>
                  <a:pt x="290944" y="108937"/>
                </a:lnTo>
                <a:close/>
              </a:path>
              <a:path w="9076690" h="1054100">
                <a:moveTo>
                  <a:pt x="311567" y="98282"/>
                </a:moveTo>
                <a:lnTo>
                  <a:pt x="310437" y="98829"/>
                </a:lnTo>
                <a:lnTo>
                  <a:pt x="311020" y="98564"/>
                </a:lnTo>
                <a:lnTo>
                  <a:pt x="311567" y="98282"/>
                </a:lnTo>
                <a:close/>
              </a:path>
              <a:path w="9076690" h="1054100">
                <a:moveTo>
                  <a:pt x="311020" y="98564"/>
                </a:moveTo>
                <a:lnTo>
                  <a:pt x="310437" y="98829"/>
                </a:lnTo>
                <a:lnTo>
                  <a:pt x="311020" y="98564"/>
                </a:lnTo>
                <a:close/>
              </a:path>
              <a:path w="9076690" h="1054100">
                <a:moveTo>
                  <a:pt x="311643" y="98282"/>
                </a:moveTo>
                <a:lnTo>
                  <a:pt x="311020" y="98564"/>
                </a:lnTo>
                <a:lnTo>
                  <a:pt x="311643" y="98282"/>
                </a:lnTo>
                <a:close/>
              </a:path>
              <a:path w="9076690" h="1054100">
                <a:moveTo>
                  <a:pt x="331985" y="89047"/>
                </a:moveTo>
                <a:lnTo>
                  <a:pt x="331595" y="89205"/>
                </a:lnTo>
                <a:lnTo>
                  <a:pt x="331985" y="89047"/>
                </a:lnTo>
                <a:close/>
              </a:path>
              <a:path w="9076690" h="1054100">
                <a:moveTo>
                  <a:pt x="332602" y="88797"/>
                </a:moveTo>
                <a:lnTo>
                  <a:pt x="331985" y="89047"/>
                </a:lnTo>
                <a:lnTo>
                  <a:pt x="332602" y="88797"/>
                </a:lnTo>
                <a:close/>
              </a:path>
              <a:path w="9076690" h="1054100">
                <a:moveTo>
                  <a:pt x="353782" y="80229"/>
                </a:moveTo>
                <a:lnTo>
                  <a:pt x="352677" y="80649"/>
                </a:lnTo>
                <a:lnTo>
                  <a:pt x="353167" y="80478"/>
                </a:lnTo>
                <a:lnTo>
                  <a:pt x="353782" y="80229"/>
                </a:lnTo>
                <a:close/>
              </a:path>
              <a:path w="9076690" h="1054100">
                <a:moveTo>
                  <a:pt x="353167" y="80478"/>
                </a:moveTo>
                <a:lnTo>
                  <a:pt x="352677" y="80649"/>
                </a:lnTo>
                <a:lnTo>
                  <a:pt x="353167" y="80478"/>
                </a:lnTo>
                <a:close/>
              </a:path>
              <a:path w="9076690" h="1054100">
                <a:moveTo>
                  <a:pt x="353879" y="80229"/>
                </a:moveTo>
                <a:lnTo>
                  <a:pt x="353167" y="80478"/>
                </a:lnTo>
                <a:lnTo>
                  <a:pt x="353879" y="80229"/>
                </a:lnTo>
                <a:close/>
              </a:path>
              <a:path w="9076690" h="1054100">
                <a:moveTo>
                  <a:pt x="375140" y="72820"/>
                </a:moveTo>
                <a:lnTo>
                  <a:pt x="374521" y="73011"/>
                </a:lnTo>
                <a:lnTo>
                  <a:pt x="375140" y="72820"/>
                </a:lnTo>
                <a:close/>
              </a:path>
              <a:path w="9076690" h="1054100">
                <a:moveTo>
                  <a:pt x="396045" y="66372"/>
                </a:moveTo>
                <a:lnTo>
                  <a:pt x="395438" y="66531"/>
                </a:lnTo>
                <a:lnTo>
                  <a:pt x="396045" y="66372"/>
                </a:lnTo>
                <a:close/>
              </a:path>
              <a:path w="9076690" h="1054100">
                <a:moveTo>
                  <a:pt x="396558" y="66238"/>
                </a:moveTo>
                <a:lnTo>
                  <a:pt x="396045" y="66372"/>
                </a:lnTo>
                <a:lnTo>
                  <a:pt x="396558" y="66238"/>
                </a:lnTo>
                <a:close/>
              </a:path>
              <a:path w="9076690" h="1054100">
                <a:moveTo>
                  <a:pt x="417808" y="60700"/>
                </a:moveTo>
                <a:lnTo>
                  <a:pt x="417233" y="60829"/>
                </a:lnTo>
                <a:lnTo>
                  <a:pt x="417808" y="60700"/>
                </a:lnTo>
                <a:close/>
              </a:path>
              <a:path w="9076690" h="1054100">
                <a:moveTo>
                  <a:pt x="439147" y="55939"/>
                </a:moveTo>
                <a:lnTo>
                  <a:pt x="438999" y="55939"/>
                </a:lnTo>
                <a:lnTo>
                  <a:pt x="438351" y="56085"/>
                </a:lnTo>
                <a:lnTo>
                  <a:pt x="439147" y="55939"/>
                </a:lnTo>
                <a:close/>
              </a:path>
              <a:path w="9076690" h="1054100">
                <a:moveTo>
                  <a:pt x="459625" y="52190"/>
                </a:moveTo>
                <a:lnTo>
                  <a:pt x="459066" y="52272"/>
                </a:lnTo>
                <a:lnTo>
                  <a:pt x="459625" y="52190"/>
                </a:lnTo>
                <a:close/>
              </a:path>
              <a:path w="9076690" h="1054100">
                <a:moveTo>
                  <a:pt x="480761" y="49115"/>
                </a:moveTo>
                <a:lnTo>
                  <a:pt x="480592" y="49115"/>
                </a:lnTo>
                <a:lnTo>
                  <a:pt x="479914" y="49215"/>
                </a:lnTo>
                <a:lnTo>
                  <a:pt x="480761" y="49115"/>
                </a:lnTo>
                <a:close/>
              </a:path>
              <a:path w="9076690" h="1054100">
                <a:moveTo>
                  <a:pt x="500655" y="46780"/>
                </a:moveTo>
                <a:lnTo>
                  <a:pt x="500099" y="46824"/>
                </a:lnTo>
                <a:lnTo>
                  <a:pt x="500280" y="46824"/>
                </a:lnTo>
                <a:lnTo>
                  <a:pt x="500655" y="46780"/>
                </a:lnTo>
                <a:close/>
              </a:path>
              <a:path w="9076690" h="1054100">
                <a:moveTo>
                  <a:pt x="501225" y="46734"/>
                </a:moveTo>
                <a:lnTo>
                  <a:pt x="501039" y="46734"/>
                </a:lnTo>
                <a:lnTo>
                  <a:pt x="500655" y="46780"/>
                </a:lnTo>
                <a:lnTo>
                  <a:pt x="501225" y="46734"/>
                </a:lnTo>
                <a:close/>
              </a:path>
              <a:path w="9076690" h="1054100">
                <a:moveTo>
                  <a:pt x="520983" y="45194"/>
                </a:moveTo>
                <a:lnTo>
                  <a:pt x="520673" y="45194"/>
                </a:lnTo>
                <a:lnTo>
                  <a:pt x="520209" y="45231"/>
                </a:lnTo>
                <a:lnTo>
                  <a:pt x="520983" y="45194"/>
                </a:lnTo>
                <a:close/>
              </a:path>
              <a:path w="9076690" h="1054100">
                <a:moveTo>
                  <a:pt x="540960" y="44290"/>
                </a:moveTo>
                <a:lnTo>
                  <a:pt x="540003" y="44290"/>
                </a:lnTo>
                <a:lnTo>
                  <a:pt x="539583" y="44310"/>
                </a:lnTo>
                <a:lnTo>
                  <a:pt x="540960" y="44290"/>
                </a:lnTo>
                <a:close/>
              </a:path>
            </a:pathLst>
          </a:custGeom>
          <a:solidFill>
            <a:srgbClr val="EB1C2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de-DE"/>
          </a:p>
        </p:txBody>
      </p:sp>
      <p:sp>
        <p:nvSpPr>
          <p:cNvPr id="7" name="Line 16"/>
          <p:cNvSpPr>
            <a:spLocks noChangeShapeType="1"/>
          </p:cNvSpPr>
          <p:nvPr userDrawn="1"/>
        </p:nvSpPr>
        <p:spPr bwMode="auto">
          <a:xfrm>
            <a:off x="360000" y="1116000"/>
            <a:ext cx="8784000" cy="0"/>
          </a:xfrm>
          <a:prstGeom prst="line">
            <a:avLst/>
          </a:prstGeom>
          <a:noFill/>
          <a:ln w="12700" cmpd="sng">
            <a:solidFill>
              <a:srgbClr val="CD0920"/>
            </a:solidFill>
            <a:round/>
            <a:headEnd/>
            <a:tailEnd/>
          </a:ln>
          <a:effectLst/>
        </p:spPr>
        <p:txBody>
          <a:bodyPr wrap="square" lIns="91765" tIns="45881" rIns="91765" bIns="45881">
            <a:spAutoFit/>
          </a:bodyPr>
          <a:lstStyle/>
          <a:p>
            <a:endParaRPr lang="de-DE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1848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/>
          <p:cNvSpPr/>
          <p:nvPr userDrawn="1"/>
        </p:nvSpPr>
        <p:spPr>
          <a:xfrm>
            <a:off x="723459" y="6700777"/>
            <a:ext cx="1249128" cy="1045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k object 17"/>
          <p:cNvSpPr/>
          <p:nvPr userDrawn="1"/>
        </p:nvSpPr>
        <p:spPr>
          <a:xfrm>
            <a:off x="437307" y="6647657"/>
            <a:ext cx="202565" cy="202565"/>
          </a:xfrm>
          <a:custGeom>
            <a:avLst/>
            <a:gdLst/>
            <a:ahLst/>
            <a:cxnLst/>
            <a:rect l="l" t="t" r="r" b="b"/>
            <a:pathLst>
              <a:path w="202565" h="202565">
                <a:moveTo>
                  <a:pt x="99382" y="70255"/>
                </a:moveTo>
                <a:lnTo>
                  <a:pt x="35983" y="178213"/>
                </a:lnTo>
                <a:lnTo>
                  <a:pt x="49691" y="188495"/>
                </a:lnTo>
                <a:lnTo>
                  <a:pt x="65112" y="195349"/>
                </a:lnTo>
                <a:lnTo>
                  <a:pt x="82247" y="200489"/>
                </a:lnTo>
                <a:lnTo>
                  <a:pt x="101095" y="202203"/>
                </a:lnTo>
                <a:lnTo>
                  <a:pt x="111376" y="202203"/>
                </a:lnTo>
                <a:lnTo>
                  <a:pt x="155927" y="185068"/>
                </a:lnTo>
                <a:lnTo>
                  <a:pt x="183342" y="157650"/>
                </a:lnTo>
                <a:lnTo>
                  <a:pt x="189511" y="147369"/>
                </a:lnTo>
                <a:lnTo>
                  <a:pt x="68539" y="147369"/>
                </a:lnTo>
                <a:lnTo>
                  <a:pt x="65112" y="145655"/>
                </a:lnTo>
                <a:lnTo>
                  <a:pt x="66825" y="143942"/>
                </a:lnTo>
                <a:lnTo>
                  <a:pt x="80533" y="119950"/>
                </a:lnTo>
                <a:lnTo>
                  <a:pt x="83960" y="114811"/>
                </a:lnTo>
                <a:lnTo>
                  <a:pt x="87387" y="113098"/>
                </a:lnTo>
                <a:lnTo>
                  <a:pt x="92528" y="111385"/>
                </a:lnTo>
                <a:lnTo>
                  <a:pt x="99382" y="109672"/>
                </a:lnTo>
                <a:lnTo>
                  <a:pt x="123370" y="109672"/>
                </a:lnTo>
                <a:lnTo>
                  <a:pt x="99382" y="70255"/>
                </a:lnTo>
                <a:close/>
              </a:path>
              <a:path w="202565" h="202565">
                <a:moveTo>
                  <a:pt x="111376" y="0"/>
                </a:moveTo>
                <a:lnTo>
                  <a:pt x="89101" y="0"/>
                </a:lnTo>
                <a:lnTo>
                  <a:pt x="80533" y="1719"/>
                </a:lnTo>
                <a:lnTo>
                  <a:pt x="44550" y="17135"/>
                </a:lnTo>
                <a:lnTo>
                  <a:pt x="17134" y="44555"/>
                </a:lnTo>
                <a:lnTo>
                  <a:pt x="1713" y="80540"/>
                </a:lnTo>
                <a:lnTo>
                  <a:pt x="0" y="90824"/>
                </a:lnTo>
                <a:lnTo>
                  <a:pt x="0" y="113098"/>
                </a:lnTo>
                <a:lnTo>
                  <a:pt x="1713" y="126808"/>
                </a:lnTo>
                <a:lnTo>
                  <a:pt x="5140" y="137087"/>
                </a:lnTo>
                <a:lnTo>
                  <a:pt x="10281" y="149082"/>
                </a:lnTo>
                <a:lnTo>
                  <a:pt x="97668" y="3432"/>
                </a:lnTo>
                <a:lnTo>
                  <a:pt x="99382" y="1719"/>
                </a:lnTo>
                <a:lnTo>
                  <a:pt x="119943" y="1719"/>
                </a:lnTo>
                <a:lnTo>
                  <a:pt x="111376" y="0"/>
                </a:lnTo>
                <a:close/>
              </a:path>
              <a:path w="202565" h="202565">
                <a:moveTo>
                  <a:pt x="119943" y="1719"/>
                </a:moveTo>
                <a:lnTo>
                  <a:pt x="99382" y="1719"/>
                </a:lnTo>
                <a:lnTo>
                  <a:pt x="102809" y="3432"/>
                </a:lnTo>
                <a:lnTo>
                  <a:pt x="186769" y="142228"/>
                </a:lnTo>
                <a:lnTo>
                  <a:pt x="188483" y="145655"/>
                </a:lnTo>
                <a:lnTo>
                  <a:pt x="185056" y="147369"/>
                </a:lnTo>
                <a:lnTo>
                  <a:pt x="189511" y="147369"/>
                </a:lnTo>
                <a:lnTo>
                  <a:pt x="193623" y="140515"/>
                </a:lnTo>
                <a:lnTo>
                  <a:pt x="198764" y="121663"/>
                </a:lnTo>
                <a:lnTo>
                  <a:pt x="202191" y="101101"/>
                </a:lnTo>
                <a:lnTo>
                  <a:pt x="198764" y="80540"/>
                </a:lnTo>
                <a:lnTo>
                  <a:pt x="183342" y="44555"/>
                </a:lnTo>
                <a:lnTo>
                  <a:pt x="155927" y="17135"/>
                </a:lnTo>
                <a:lnTo>
                  <a:pt x="138792" y="8571"/>
                </a:lnTo>
                <a:lnTo>
                  <a:pt x="119943" y="171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k object 18"/>
          <p:cNvSpPr/>
          <p:nvPr userDrawn="1"/>
        </p:nvSpPr>
        <p:spPr>
          <a:xfrm>
            <a:off x="107951" y="6606196"/>
            <a:ext cx="9072880" cy="0"/>
          </a:xfrm>
          <a:custGeom>
            <a:avLst/>
            <a:gdLst/>
            <a:ahLst/>
            <a:cxnLst/>
            <a:rect l="l" t="t" r="r" b="b"/>
            <a:pathLst>
              <a:path w="9072880">
                <a:moveTo>
                  <a:pt x="0" y="0"/>
                </a:moveTo>
                <a:lnTo>
                  <a:pt x="9072624" y="0"/>
                </a:lnTo>
              </a:path>
            </a:pathLst>
          </a:custGeom>
          <a:ln w="6350">
            <a:solidFill>
              <a:srgbClr val="5758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Holder 4"/>
          <p:cNvSpPr>
            <a:spLocks noGrp="1"/>
          </p:cNvSpPr>
          <p:nvPr>
            <p:ph type="ftr" sz="quarter" idx="3"/>
          </p:nvPr>
        </p:nvSpPr>
        <p:spPr>
          <a:xfrm>
            <a:off x="3121914" y="6407467"/>
            <a:ext cx="2938271" cy="3444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11" name="Holder 5"/>
          <p:cNvSpPr>
            <a:spLocks noGrp="1"/>
          </p:cNvSpPr>
          <p:nvPr>
            <p:ph type="dt" sz="half" idx="2"/>
          </p:nvPr>
        </p:nvSpPr>
        <p:spPr>
          <a:xfrm>
            <a:off x="459105" y="6407467"/>
            <a:ext cx="2111883" cy="3444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3/31/2020</a:t>
            </a:fld>
            <a:endParaRPr lang="en-US"/>
          </a:p>
        </p:txBody>
      </p:sp>
      <p:sp>
        <p:nvSpPr>
          <p:cNvPr id="12" name="Holder 6"/>
          <p:cNvSpPr>
            <a:spLocks noGrp="1"/>
          </p:cNvSpPr>
          <p:nvPr>
            <p:ph type="sldNum" sz="quarter" idx="4"/>
          </p:nvPr>
        </p:nvSpPr>
        <p:spPr>
          <a:xfrm>
            <a:off x="6611112" y="6407467"/>
            <a:ext cx="2111883" cy="3444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9113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eitsagentur.de/eservi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beitsagentur.de/eservic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95536" y="476672"/>
            <a:ext cx="8640960" cy="543145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algn="l" defTabSz="917575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lang="de-DE" sz="2400" b="1" kern="0" baseline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>
                <a:solidFill>
                  <a:srgbClr val="FFFFFF"/>
                </a:solidFill>
              </a:rPr>
              <a:t>INFOLINIA korona</a:t>
            </a:r>
            <a:r>
              <a:rPr lang="de-DE" dirty="0" err="1" smtClean="0">
                <a:solidFill>
                  <a:srgbClr val="FFFFFF"/>
                </a:solidFill>
              </a:rPr>
              <a:t>wirus</a:t>
            </a:r>
            <a:r>
              <a:rPr lang="pl-PL" dirty="0" smtClean="0">
                <a:solidFill>
                  <a:srgbClr val="FFFFFF"/>
                </a:solidFill>
              </a:rPr>
              <a:t> - praca w Niemczech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0"/>
          <p:cNvSpPr/>
          <p:nvPr/>
        </p:nvSpPr>
        <p:spPr>
          <a:xfrm>
            <a:off x="395536" y="1124744"/>
            <a:ext cx="8492150" cy="5447143"/>
          </a:xfrm>
          <a:prstGeom prst="rect">
            <a:avLst/>
          </a:prstGeom>
          <a:noFill/>
          <a:ln w="2095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095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/>
            </a:r>
            <a:b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</a:br>
            <a:r>
              <a:rPr kumimoji="0" lang="de-DE" sz="2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/>
              </a:rPr>
              <a:t>Bezpo</a:t>
            </a: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średnia obsługa </a:t>
            </a:r>
            <a:r>
              <a:rPr kumimoji="0" lang="pl-PL" sz="2400" b="1" i="0" u="none" strike="noStrike" kern="0" cap="none" spc="0" normalizeH="0" noProof="0" smtClean="0">
                <a:ln>
                  <a:noFill/>
                </a:ln>
                <a:effectLst/>
                <a:uLnTx/>
                <a:uFillTx/>
                <a:latin typeface="Arial"/>
              </a:rPr>
              <a:t>klientów (urzędów pracy) </a:t>
            </a: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zostaje zawieszona do odwołania. Przepraszamy.</a:t>
            </a:r>
            <a:endParaRPr kumimoji="0" lang="de-DE" sz="2400" b="1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endParaRPr kumimoji="0" lang="de-DE" sz="2400" b="1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INFO</a:t>
            </a: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LINIA</a:t>
            </a:r>
            <a:r>
              <a:rPr lang="pl-PL" sz="2400" b="1" kern="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w j</a:t>
            </a:r>
            <a:r>
              <a:rPr lang="pl-PL" sz="2400" b="1" kern="0" dirty="0" smtClean="0">
                <a:solidFill>
                  <a:srgbClr val="FF0000"/>
                </a:solidFill>
                <a:latin typeface="Arial"/>
              </a:rPr>
              <a:t>ę</a:t>
            </a:r>
            <a:r>
              <a:rPr lang="de-DE" sz="2400" b="1" kern="0" dirty="0" err="1" smtClean="0">
                <a:solidFill>
                  <a:srgbClr val="FF0000"/>
                </a:solidFill>
                <a:latin typeface="Arial"/>
              </a:rPr>
              <a:t>zyku</a:t>
            </a: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de-DE" sz="2400" b="1" kern="0" dirty="0" err="1" smtClean="0">
                <a:solidFill>
                  <a:srgbClr val="FF0000"/>
                </a:solidFill>
                <a:latin typeface="Arial"/>
              </a:rPr>
              <a:t>polskim</a:t>
            </a:r>
            <a:r>
              <a:rPr lang="pl-PL" sz="2400" b="1" kern="0" dirty="0" smtClean="0">
                <a:solidFill>
                  <a:srgbClr val="000000"/>
                </a:solidFill>
                <a:latin typeface="Arial"/>
              </a:rPr>
              <a:t> </a:t>
            </a:r>
            <a:endParaRPr lang="de-DE" sz="2400" b="1" kern="0" dirty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3600" b="1" kern="0" dirty="0" smtClean="0">
                <a:solidFill>
                  <a:srgbClr val="FF0000"/>
                </a:solidFill>
                <a:latin typeface="Arial"/>
              </a:rPr>
              <a:t>+49 335 570 4733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err="1" smtClean="0">
                <a:solidFill>
                  <a:srgbClr val="FF0000"/>
                </a:solidFill>
                <a:latin typeface="Arial"/>
              </a:rPr>
              <a:t>poniedzialek</a:t>
            </a: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 - </a:t>
            </a:r>
            <a:r>
              <a:rPr lang="de-DE" sz="2400" b="1" kern="0" dirty="0" err="1" smtClean="0">
                <a:solidFill>
                  <a:srgbClr val="FF0000"/>
                </a:solidFill>
                <a:latin typeface="Arial"/>
              </a:rPr>
              <a:t>pi</a:t>
            </a:r>
            <a:r>
              <a:rPr lang="pl-PL" sz="2400" b="1" kern="0" dirty="0" smtClean="0">
                <a:solidFill>
                  <a:srgbClr val="FF0000"/>
                </a:solidFill>
                <a:latin typeface="Arial"/>
              </a:rPr>
              <a:t>ą</a:t>
            </a:r>
            <a:r>
              <a:rPr lang="de-DE" sz="2400" b="1" kern="0" dirty="0" err="1" smtClean="0">
                <a:solidFill>
                  <a:srgbClr val="FF0000"/>
                </a:solidFill>
                <a:latin typeface="Arial"/>
              </a:rPr>
              <a:t>tek</a:t>
            </a: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 w </a:t>
            </a:r>
            <a:r>
              <a:rPr lang="de-DE" sz="2400" b="1" kern="0" dirty="0" err="1" smtClean="0">
                <a:solidFill>
                  <a:srgbClr val="FF0000"/>
                </a:solidFill>
                <a:latin typeface="Arial"/>
              </a:rPr>
              <a:t>godz</a:t>
            </a: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. 09:00 – 16:00.</a:t>
            </a:r>
            <a:r>
              <a:rPr lang="pl-PL" sz="2400" b="1" kern="0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pl-PL" sz="2400" b="1" kern="0" dirty="0" smtClean="0">
                <a:solidFill>
                  <a:srgbClr val="FF0000"/>
                </a:solidFill>
                <a:latin typeface="Arial"/>
              </a:rPr>
            </a:br>
            <a:endParaRPr lang="de-DE" sz="2400" b="1" kern="0" dirty="0" smtClean="0">
              <a:solidFill>
                <a:srgbClr val="FF0000"/>
              </a:solidFill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err="1" smtClean="0">
                <a:latin typeface="Arial"/>
              </a:rPr>
              <a:t>Informacje</a:t>
            </a:r>
            <a:r>
              <a:rPr lang="de-DE" sz="2400" b="1" kern="0" dirty="0" smtClean="0">
                <a:latin typeface="Arial"/>
              </a:rPr>
              <a:t> na </a:t>
            </a:r>
            <a:r>
              <a:rPr lang="de-DE" sz="2400" b="1" kern="0" dirty="0" err="1" smtClean="0">
                <a:latin typeface="Arial"/>
              </a:rPr>
              <a:t>temat</a:t>
            </a:r>
            <a:r>
              <a:rPr lang="de-DE" sz="2400" b="1" kern="0" dirty="0" smtClean="0">
                <a:latin typeface="Arial"/>
              </a:rPr>
              <a:t> </a:t>
            </a:r>
            <a:r>
              <a:rPr lang="pl-PL" sz="2400" b="1" kern="0" dirty="0" err="1">
                <a:latin typeface="Arial"/>
              </a:rPr>
              <a:t>ś</a:t>
            </a:r>
            <a:r>
              <a:rPr lang="de-DE" sz="2400" b="1" kern="0" dirty="0" err="1" smtClean="0">
                <a:latin typeface="Arial"/>
              </a:rPr>
              <a:t>wiadcze</a:t>
            </a:r>
            <a:r>
              <a:rPr lang="pl-PL" sz="2400" b="1" kern="0" dirty="0" smtClean="0">
                <a:latin typeface="Arial"/>
              </a:rPr>
              <a:t>ń</a:t>
            </a:r>
            <a:r>
              <a:rPr lang="de-DE" sz="2400" b="1" kern="0" dirty="0" smtClean="0">
                <a:latin typeface="Arial"/>
              </a:rPr>
              <a:t>,</a:t>
            </a:r>
            <a:r>
              <a:rPr lang="de-DE" sz="2400" b="1" kern="0" dirty="0" smtClean="0">
                <a:solidFill>
                  <a:schemeClr val="tx2"/>
                </a:solidFill>
                <a:latin typeface="Arial"/>
              </a:rPr>
              <a:t> </a:t>
            </a:r>
            <a:r>
              <a:rPr lang="de-DE" sz="2400" b="1" kern="0" dirty="0" err="1" smtClean="0">
                <a:latin typeface="Arial"/>
              </a:rPr>
              <a:t>wniosk</a:t>
            </a:r>
            <a:r>
              <a:rPr lang="pl-PL" sz="2400" b="1" kern="0" dirty="0" smtClean="0">
                <a:latin typeface="Arial"/>
              </a:rPr>
              <a:t>ó</a:t>
            </a:r>
            <a:r>
              <a:rPr lang="de-DE" sz="2400" b="1" kern="0" dirty="0" smtClean="0">
                <a:latin typeface="Arial"/>
              </a:rPr>
              <a:t>w </a:t>
            </a:r>
            <a:r>
              <a:rPr lang="de-DE" sz="2400" b="1" kern="0" dirty="0" err="1" smtClean="0">
                <a:latin typeface="Arial"/>
              </a:rPr>
              <a:t>itp</a:t>
            </a:r>
            <a:r>
              <a:rPr lang="de-DE" sz="2400" b="1" kern="0" dirty="0" smtClean="0">
                <a:latin typeface="Arial"/>
              </a:rPr>
              <a:t>. s</a:t>
            </a:r>
            <a:r>
              <a:rPr lang="pl-PL" sz="2400" b="1" kern="0" dirty="0" smtClean="0">
                <a:latin typeface="Arial"/>
              </a:rPr>
              <a:t>ą</a:t>
            </a:r>
            <a:r>
              <a:rPr lang="de-DE" sz="2400" b="1" kern="0" dirty="0" smtClean="0">
                <a:latin typeface="Arial"/>
              </a:rPr>
              <a:t> dost</a:t>
            </a:r>
            <a:r>
              <a:rPr lang="pl-PL" sz="2400" b="1" kern="0" dirty="0" smtClean="0">
                <a:latin typeface="Arial"/>
              </a:rPr>
              <a:t>ę</a:t>
            </a:r>
            <a:r>
              <a:rPr lang="de-DE" sz="2400" b="1" kern="0" dirty="0" err="1" smtClean="0">
                <a:latin typeface="Arial"/>
              </a:rPr>
              <a:t>pne</a:t>
            </a:r>
            <a:r>
              <a:rPr lang="de-DE" sz="2400" b="1" kern="0" dirty="0" smtClean="0">
                <a:latin typeface="Arial"/>
              </a:rPr>
              <a:t> online: </a:t>
            </a: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hlinkClick r:id="rId3"/>
              </a:rPr>
              <a:t>www.arbeitsagentur.de/eservices</a:t>
            </a: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 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</a:br>
            <a:endParaRPr lang="de-DE" sz="2400" b="1" kern="0" dirty="0" smtClean="0">
              <a:solidFill>
                <a:schemeClr val="tx2"/>
              </a:solidFill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smtClean="0">
                <a:latin typeface="Arial"/>
              </a:rPr>
              <a:t>W </a:t>
            </a:r>
            <a:r>
              <a:rPr lang="de-DE" sz="2400" b="1" kern="0" dirty="0" err="1" smtClean="0">
                <a:latin typeface="Arial"/>
              </a:rPr>
              <a:t>razie</a:t>
            </a:r>
            <a:r>
              <a:rPr lang="de-DE" sz="2400" b="1" kern="0" dirty="0" smtClean="0">
                <a:latin typeface="Arial"/>
              </a:rPr>
              <a:t> </a:t>
            </a:r>
            <a:r>
              <a:rPr lang="de-DE" sz="2400" b="1" kern="0" dirty="0" err="1" smtClean="0">
                <a:latin typeface="Arial"/>
              </a:rPr>
              <a:t>pyta</a:t>
            </a:r>
            <a:r>
              <a:rPr lang="pl-PL" sz="2400" b="1" kern="0" dirty="0" smtClean="0">
                <a:latin typeface="Arial"/>
              </a:rPr>
              <a:t>ń</a:t>
            </a:r>
            <a:r>
              <a:rPr lang="de-DE" sz="2400" b="1" kern="0" dirty="0" smtClean="0">
                <a:latin typeface="Arial"/>
              </a:rPr>
              <a:t> zach</a:t>
            </a:r>
            <a:r>
              <a:rPr lang="pl-PL" sz="2400" b="1" kern="0" dirty="0" smtClean="0">
                <a:latin typeface="Arial"/>
              </a:rPr>
              <a:t>ę</a:t>
            </a:r>
            <a:r>
              <a:rPr lang="de-DE" sz="2400" b="1" kern="0" dirty="0" err="1" smtClean="0">
                <a:latin typeface="Arial"/>
              </a:rPr>
              <a:t>camy</a:t>
            </a:r>
            <a:r>
              <a:rPr lang="de-DE" sz="2400" b="1" kern="0" dirty="0" smtClean="0">
                <a:latin typeface="Arial"/>
              </a:rPr>
              <a:t> do </a:t>
            </a:r>
            <a:r>
              <a:rPr lang="de-DE" sz="2400" b="1" kern="0" dirty="0" err="1" smtClean="0">
                <a:latin typeface="Arial"/>
              </a:rPr>
              <a:t>kontaktu</a:t>
            </a:r>
            <a:r>
              <a:rPr lang="de-DE" sz="2400" b="1" kern="0" dirty="0" smtClean="0">
                <a:latin typeface="Arial"/>
              </a:rPr>
              <a:t> </a:t>
            </a:r>
            <a:r>
              <a:rPr lang="de-DE" sz="2400" b="1" kern="0" dirty="0" err="1" smtClean="0">
                <a:latin typeface="Arial"/>
              </a:rPr>
              <a:t>poprzez</a:t>
            </a:r>
            <a:r>
              <a:rPr lang="de-DE" sz="2400" b="1" kern="0" dirty="0" smtClean="0">
                <a:latin typeface="Arial"/>
              </a:rPr>
              <a:t> </a:t>
            </a:r>
            <a:r>
              <a:rPr lang="de-DE" sz="2400" b="1" kern="0" dirty="0" err="1" smtClean="0">
                <a:latin typeface="Arial"/>
              </a:rPr>
              <a:t>e-mail</a:t>
            </a:r>
            <a:r>
              <a:rPr lang="de-DE" sz="2400" b="1" kern="0" dirty="0" smtClean="0">
                <a:latin typeface="Arial"/>
              </a:rPr>
              <a:t>: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Frankfurt-Oder.Eures@arbeitsagentur.de</a:t>
            </a:r>
          </a:p>
        </p:txBody>
      </p:sp>
    </p:spTree>
    <p:extLst>
      <p:ext uri="{BB962C8B-B14F-4D97-AF65-F5344CB8AC3E}">
        <p14:creationId xmlns:p14="http://schemas.microsoft.com/office/powerpoint/2010/main" xmlns="" val="38601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 txBox="1">
            <a:spLocks/>
          </p:cNvSpPr>
          <p:nvPr/>
        </p:nvSpPr>
        <p:spPr>
          <a:xfrm>
            <a:off x="395536" y="476672"/>
            <a:ext cx="8640960" cy="543145"/>
          </a:xfrm>
          <a:prstGeom prst="rect">
            <a:avLst/>
          </a:prstGeom>
        </p:spPr>
        <p:txBody>
          <a:bodyPr wrap="square" lIns="0" tIns="0" rIns="0" bIns="0" anchor="t">
            <a:noAutofit/>
          </a:bodyPr>
          <a:lstStyle>
            <a:lvl1pPr algn="l" defTabSz="917575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lang="de-DE" sz="2400" b="1" kern="0" baseline="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2pPr>
            <a:lvl3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3pPr>
            <a:lvl4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4pPr>
            <a:lvl5pPr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4572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9144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13716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1828800" algn="l" defTabSz="91757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l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srgbClr val="FFFFFF"/>
                </a:solidFill>
              </a:rPr>
              <a:t>Hotline</a:t>
            </a:r>
            <a:r>
              <a:rPr lang="pl-PL" dirty="0" smtClean="0">
                <a:solidFill>
                  <a:srgbClr val="FFFFFF"/>
                </a:solidFill>
              </a:rPr>
              <a:t> Corona – Arbeit in Deutschland</a:t>
            </a:r>
            <a:endParaRPr kumimoji="0" lang="de-DE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0"/>
          <p:cNvSpPr/>
          <p:nvPr/>
        </p:nvSpPr>
        <p:spPr>
          <a:xfrm>
            <a:off x="395536" y="1124744"/>
            <a:ext cx="8492150" cy="5447143"/>
          </a:xfrm>
          <a:prstGeom prst="rect">
            <a:avLst/>
          </a:prstGeom>
          <a:noFill/>
          <a:ln w="2095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xmlns="" w="2095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/>
            </a:r>
            <a:b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</a:b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E</a:t>
            </a: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ine pers</a:t>
            </a: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ö</a:t>
            </a:r>
            <a:r>
              <a:rPr kumimoji="0" lang="pl-PL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nliche Kunden</a:t>
            </a:r>
            <a:r>
              <a:rPr kumimoji="0" lang="de-DE" sz="2400" b="1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Arial"/>
              </a:rPr>
              <a:t>vorsprache</a:t>
            </a:r>
            <a:r>
              <a:rPr kumimoji="0" lang="de-DE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</a:rPr>
              <a:t> ist bis auf Weiteres leider nicht möglich.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endParaRPr kumimoji="0" lang="de-DE" sz="2400" b="1" i="0" u="none" strike="noStrike" kern="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Hotline</a:t>
            </a:r>
            <a:r>
              <a:rPr lang="pl-PL" sz="2400" b="1" kern="0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in polnischer Sprache</a:t>
            </a:r>
            <a:r>
              <a:rPr lang="pl-PL" sz="2400" b="1" kern="0" dirty="0" smtClean="0">
                <a:solidFill>
                  <a:srgbClr val="000000"/>
                </a:solidFill>
                <a:latin typeface="Arial"/>
              </a:rPr>
              <a:t> </a:t>
            </a:r>
            <a:endParaRPr lang="de-DE" sz="2400" b="1" kern="0" dirty="0" smtClean="0">
              <a:solidFill>
                <a:srgbClr val="000000"/>
              </a:solidFill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3600" b="1" kern="0" dirty="0" smtClean="0">
                <a:solidFill>
                  <a:srgbClr val="FF0000"/>
                </a:solidFill>
                <a:latin typeface="Arial"/>
              </a:rPr>
              <a:t>+49 335 570 4733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smtClean="0">
                <a:solidFill>
                  <a:srgbClr val="FF0000"/>
                </a:solidFill>
                <a:latin typeface="Arial"/>
              </a:rPr>
              <a:t>Mo – Fr, 9 – 16 Uhr</a:t>
            </a:r>
            <a:r>
              <a:rPr lang="pl-PL" sz="2400" b="1" kern="0" dirty="0" smtClean="0">
                <a:solidFill>
                  <a:srgbClr val="FF0000"/>
                </a:solidFill>
                <a:latin typeface="Arial"/>
              </a:rPr>
              <a:t/>
            </a:r>
            <a:br>
              <a:rPr lang="pl-PL" sz="2400" b="1" kern="0" dirty="0" smtClean="0">
                <a:solidFill>
                  <a:srgbClr val="FF0000"/>
                </a:solidFill>
                <a:latin typeface="Arial"/>
              </a:rPr>
            </a:br>
            <a:endParaRPr lang="de-DE" sz="2400" b="1" kern="0" dirty="0" smtClean="0">
              <a:solidFill>
                <a:srgbClr val="FF0000"/>
              </a:solidFill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smtClean="0">
                <a:latin typeface="Arial"/>
              </a:rPr>
              <a:t>Informationen zu Anträgen und Leistungen finden Sie  online: </a:t>
            </a: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hlinkClick r:id="rId3"/>
              </a:rPr>
              <a:t>www.arbeitsagentur.de/eservices</a:t>
            </a: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 </a:t>
            </a:r>
            <a:b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</a:br>
            <a:endParaRPr lang="de-DE" sz="2400" b="1" kern="0" dirty="0" smtClean="0">
              <a:solidFill>
                <a:schemeClr val="tx2"/>
              </a:solidFill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lang="de-DE" sz="2400" b="1" kern="0" dirty="0" smtClean="0">
                <a:latin typeface="Arial"/>
              </a:rPr>
              <a:t>Bei Fragen wenden Sie sich </a:t>
            </a:r>
            <a:r>
              <a:rPr lang="de-DE" sz="2400" b="1" kern="0" smtClean="0">
                <a:latin typeface="Arial"/>
              </a:rPr>
              <a:t>bitte per E-Mail an</a:t>
            </a:r>
            <a:endParaRPr lang="de-DE" sz="2400" b="1" kern="0" dirty="0" smtClean="0">
              <a:latin typeface="Arial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80000"/>
              <a:buFontTx/>
              <a:buNone/>
              <a:tabLst/>
              <a:defRPr/>
            </a:pPr>
            <a:r>
              <a:rPr kumimoji="0" lang="de-DE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</a:rPr>
              <a:t>Frankfurt-Oder.Eures@arbeitsagentur.de</a:t>
            </a:r>
          </a:p>
        </p:txBody>
      </p:sp>
    </p:spTree>
    <p:extLst>
      <p:ext uri="{BB962C8B-B14F-4D97-AF65-F5344CB8AC3E}">
        <p14:creationId xmlns:p14="http://schemas.microsoft.com/office/powerpoint/2010/main" xmlns="" val="4938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Pokaz na ekranie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Larissa</vt:lpstr>
      <vt:lpstr>Slajd 1</vt:lpstr>
      <vt:lpstr>Slajd 2</vt:lpstr>
    </vt:vector>
  </TitlesOfParts>
  <Company>Bundesagentur für Arbeit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WittB</dc:creator>
  <cp:lastModifiedBy>Aleksandra Kopczyk</cp:lastModifiedBy>
  <cp:revision>39</cp:revision>
  <cp:lastPrinted>2020-03-26T10:35:27Z</cp:lastPrinted>
  <dcterms:created xsi:type="dcterms:W3CDTF">2015-04-09T09:38:05Z</dcterms:created>
  <dcterms:modified xsi:type="dcterms:W3CDTF">2020-03-31T06:46:19Z</dcterms:modified>
</cp:coreProperties>
</file>